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08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1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5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0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22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1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5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70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2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7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E945-F0C3-4982-92BC-09A92168FB2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6FC4-5B1F-4E38-8052-301D5C1B7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hyperlink" Target="http://s.upsi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wma"/><Relationship Id="rId7" Type="http://schemas.openxmlformats.org/officeDocument/2006/relationships/image" Target="../media/image1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m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7" Type="http://schemas.openxmlformats.org/officeDocument/2006/relationships/image" Target="../media/image1.png"/><Relationship Id="rId2" Type="http://schemas.openxmlformats.org/officeDocument/2006/relationships/video" Target="file:///C:\Users\lilyhcn\Desktop\2.mp4" TargetMode="External"/><Relationship Id="rId1" Type="http://schemas.microsoft.com/office/2007/relationships/media" Target="file:///C:\Users\lilyhcn\Desktop\2.mp4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video" Target="file:///C:\Users\lilyhcn\Desktop\&#26080;&#26631;&#39064;\&#26080;&#26631;&#39064;.mp4" TargetMode="External"/><Relationship Id="rId1" Type="http://schemas.microsoft.com/office/2007/relationships/media" Target="file:///C:\Users\lilyhcn\Desktop\&#26080;&#26631;&#39064;\&#26080;&#26631;&#39064;.mp4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/>
              <a:t>简易视频教学教程制作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老黄牛</a:t>
            </a:r>
          </a:p>
        </p:txBody>
      </p:sp>
      <p:pic>
        <p:nvPicPr>
          <p:cNvPr id="7" name="音频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6294"/>
      </p:ext>
    </p:extLst>
  </p:cSld>
  <p:clrMapOvr>
    <a:masterClrMapping/>
  </p:clrMapOvr>
  <p:transition spd="slow" advTm="105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准备工作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Office 2013</a:t>
            </a:r>
            <a:r>
              <a:rPr lang="zh-CN" altLang="en-US" dirty="0"/>
              <a:t>及以上，</a:t>
            </a:r>
            <a:r>
              <a:rPr lang="en-US" altLang="zh-CN" dirty="0">
                <a:solidFill>
                  <a:srgbClr val="FF0000"/>
                </a:solidFill>
              </a:rPr>
              <a:t>WPS</a:t>
            </a:r>
            <a:r>
              <a:rPr lang="zh-CN" altLang="en-US" dirty="0">
                <a:solidFill>
                  <a:srgbClr val="FF0000"/>
                </a:solidFill>
              </a:rPr>
              <a:t>不行；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Office </a:t>
            </a:r>
            <a:r>
              <a:rPr lang="zh-CN" altLang="en-US" dirty="0"/>
              <a:t>的比例设为</a:t>
            </a:r>
            <a:r>
              <a:rPr lang="en-US" altLang="zh-CN" dirty="0"/>
              <a:t>16:9</a:t>
            </a:r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选做</a:t>
            </a:r>
            <a:r>
              <a:rPr lang="en-US" altLang="zh-CN" dirty="0"/>
              <a:t>) </a:t>
            </a:r>
            <a:r>
              <a:rPr lang="en-US" altLang="zh-CN" dirty="0" err="1"/>
              <a:t>ShareX</a:t>
            </a:r>
            <a:r>
              <a:rPr lang="zh-CN" altLang="en-US" dirty="0"/>
              <a:t>截图软件、录屏软件；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选做</a:t>
            </a:r>
            <a:r>
              <a:rPr lang="en-US" altLang="zh-CN" dirty="0"/>
              <a:t>)</a:t>
            </a:r>
            <a:r>
              <a:rPr lang="en-US" altLang="zh-CN" dirty="0" err="1"/>
              <a:t>CamtasiaStudio</a:t>
            </a:r>
            <a:r>
              <a:rPr lang="zh-CN" altLang="en-US" dirty="0"/>
              <a:t>录屏软件录制有声；</a:t>
            </a:r>
            <a:endParaRPr lang="en-US" altLang="zh-CN" dirty="0"/>
          </a:p>
          <a:p>
            <a:r>
              <a:rPr lang="zh-CN" altLang="en-US" dirty="0"/>
              <a:t>下载地址：</a:t>
            </a:r>
            <a:r>
              <a:rPr lang="en-US" altLang="zh-CN" dirty="0">
                <a:hlinkClick r:id="rId4"/>
              </a:rPr>
              <a:t>http://s.upsir.com</a:t>
            </a:r>
            <a:endParaRPr lang="en-US" altLang="zh-CN" dirty="0"/>
          </a:p>
          <a:p>
            <a:r>
              <a:rPr lang="zh-CN" altLang="en-US" dirty="0"/>
              <a:t>已知</a:t>
            </a:r>
            <a:r>
              <a:rPr lang="en-US" altLang="zh-CN" dirty="0"/>
              <a:t>Bug</a:t>
            </a:r>
            <a:r>
              <a:rPr lang="zh-CN" altLang="en-US" dirty="0"/>
              <a:t>，插入有声音的视频会变声，见后面</a:t>
            </a:r>
            <a:endParaRPr lang="en-US" altLang="zh-CN" dirty="0"/>
          </a:p>
        </p:txBody>
      </p: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7482"/>
      </p:ext>
    </p:extLst>
  </p:cSld>
  <p:clrMapOvr>
    <a:masterClrMapping/>
  </p:clrMapOvr>
  <p:transition spd="slow" advTm="551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正式开始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录制幻灯片介绍</a:t>
            </a:r>
            <a:endParaRPr lang="en-US" altLang="zh-CN" dirty="0"/>
          </a:p>
          <a:p>
            <a:pPr lvl="1"/>
            <a:r>
              <a:rPr lang="zh-CN" altLang="en-US" dirty="0"/>
              <a:t>录制音频及播放</a:t>
            </a:r>
            <a:endParaRPr lang="en-US" altLang="zh-CN" dirty="0"/>
          </a:p>
          <a:p>
            <a:pPr lvl="1"/>
            <a:r>
              <a:rPr lang="zh-CN" altLang="en-US" dirty="0"/>
              <a:t>点播放时能自动解说并翻页</a:t>
            </a:r>
            <a:endParaRPr lang="en-US" altLang="zh-CN" dirty="0"/>
          </a:p>
          <a:p>
            <a:r>
              <a:rPr lang="zh-CN" altLang="en-US" dirty="0"/>
              <a:t>测试录音设备</a:t>
            </a:r>
            <a:endParaRPr lang="en-US" altLang="zh-CN" dirty="0"/>
          </a:p>
          <a:p>
            <a:pPr lvl="1"/>
            <a:r>
              <a:rPr lang="zh-CN" altLang="en-US" dirty="0"/>
              <a:t>不行可以找一个带声卡的</a:t>
            </a:r>
            <a:r>
              <a:rPr lang="en-US" altLang="zh-CN" dirty="0"/>
              <a:t>USB</a:t>
            </a:r>
            <a:r>
              <a:rPr lang="zh-CN" altLang="en-US" dirty="0"/>
              <a:t>话筒</a:t>
            </a:r>
            <a:endParaRPr lang="en-US" altLang="zh-CN" dirty="0"/>
          </a:p>
          <a:p>
            <a:r>
              <a:rPr lang="zh-CN" altLang="en-US" dirty="0"/>
              <a:t>以链接插入视频</a:t>
            </a:r>
            <a:endParaRPr lang="en-US" altLang="zh-CN" dirty="0"/>
          </a:p>
          <a:p>
            <a:pPr lvl="1"/>
            <a:r>
              <a:rPr lang="en-US" altLang="zh-CN" dirty="0"/>
              <a:t>PPT</a:t>
            </a:r>
            <a:r>
              <a:rPr lang="zh-CN" altLang="en-US" dirty="0"/>
              <a:t>很小，不包含视频</a:t>
            </a:r>
            <a:endParaRPr lang="en-US" altLang="zh-CN" dirty="0"/>
          </a:p>
          <a:p>
            <a:pPr lvl="1"/>
            <a:r>
              <a:rPr lang="zh-CN" altLang="en-US" dirty="0"/>
              <a:t>插入视频要无声（用</a:t>
            </a:r>
            <a:r>
              <a:rPr lang="en-US" altLang="zh-CN" dirty="0" err="1"/>
              <a:t>ShareX</a:t>
            </a:r>
            <a:r>
              <a:rPr lang="zh-CN" altLang="en-US" dirty="0"/>
              <a:t>），声音后录，否则会变声</a:t>
            </a:r>
            <a:endParaRPr lang="en-US" altLang="zh-CN" dirty="0"/>
          </a:p>
          <a:p>
            <a:r>
              <a:rPr lang="zh-CN" altLang="en-US" dirty="0"/>
              <a:t>录制幻灯片演示</a:t>
            </a:r>
            <a:r>
              <a:rPr lang="en-US" altLang="zh-CN" dirty="0"/>
              <a:t>:</a:t>
            </a:r>
            <a:r>
              <a:rPr lang="zh-CN" altLang="en-US" dirty="0"/>
              <a:t>可以单页多次录制</a:t>
            </a:r>
            <a:endParaRPr lang="en-US" altLang="zh-CN" dirty="0"/>
          </a:p>
          <a:p>
            <a:r>
              <a:rPr lang="zh-CN" altLang="en-US" dirty="0"/>
              <a:t>导出视频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02096"/>
      </p:ext>
    </p:extLst>
  </p:cSld>
  <p:clrMapOvr>
    <a:masterClrMapping/>
  </p:clrMapOvr>
  <p:transition spd="slow" advTm="623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6727" y="-219300"/>
            <a:ext cx="109728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测试音频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6727" y="1628800"/>
            <a:ext cx="2390056" cy="1324743"/>
          </a:xfrm>
        </p:spPr>
        <p:txBody>
          <a:bodyPr/>
          <a:lstStyle/>
          <a:p>
            <a:r>
              <a:rPr lang="zh-CN" altLang="en-US" dirty="0"/>
              <a:t>重新插入</a:t>
            </a:r>
            <a:endParaRPr lang="en-US" altLang="zh-CN" dirty="0"/>
          </a:p>
          <a:p>
            <a:r>
              <a:rPr lang="zh-CN" altLang="en-US" dirty="0"/>
              <a:t>换音频</a:t>
            </a:r>
            <a:endParaRPr lang="en-US" altLang="zh-CN" dirty="0"/>
          </a:p>
        </p:txBody>
      </p:sp>
      <p:pic>
        <p:nvPicPr>
          <p:cNvPr id="7" name="kknPDGY5P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6113" y="1205664"/>
            <a:ext cx="9595887" cy="5652336"/>
          </a:xfrm>
          <a:prstGeom prst="rect">
            <a:avLst/>
          </a:prstGeom>
        </p:spPr>
      </p:pic>
      <p:pic>
        <p:nvPicPr>
          <p:cNvPr id="9" name="音频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5940"/>
      </p:ext>
    </p:extLst>
  </p:cSld>
  <p:clrMapOvr>
    <a:masterClrMapping/>
  </p:clrMapOvr>
  <p:transition spd="slow" advTm="293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980" objId="7"/>
        <p14:triggerEvt type="onClick" time="5980" objId="7"/>
        <p14:pauseEvt time="28451" objId="7"/>
        <p14:stopEvt time="29363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936" y="923700"/>
            <a:ext cx="10524811" cy="59343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6727" y="-219300"/>
            <a:ext cx="109728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链接视频到</a:t>
            </a:r>
            <a:r>
              <a:rPr lang="en-US" altLang="zh-CN" b="1" dirty="0" err="1">
                <a:solidFill>
                  <a:srgbClr val="FF0000"/>
                </a:solidFill>
              </a:rPr>
              <a:t>ppt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46933"/>
      </p:ext>
    </p:extLst>
  </p:cSld>
  <p:clrMapOvr>
    <a:masterClrMapping/>
  </p:clrMapOvr>
  <p:transition spd="slow" advTm="528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233" objId="5"/>
        <p14:triggerEvt type="onClick" time="8233" objId="5"/>
        <p14:pauseEvt time="39717" objId="5"/>
        <p14:triggerEvt type="onClick" time="39717" objId="5"/>
        <p14:stopEvt time="52866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6727" y="-219300"/>
            <a:ext cx="109728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多次录制同一页</a:t>
            </a:r>
            <a:r>
              <a:rPr lang="en-US" altLang="zh-CN" b="1" dirty="0">
                <a:solidFill>
                  <a:srgbClr val="FF0000"/>
                </a:solidFill>
              </a:rPr>
              <a:t>PPT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无标题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2852" y="1196752"/>
            <a:ext cx="10039148" cy="5647021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-96688" y="1412776"/>
            <a:ext cx="2390056" cy="132474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插入视频要无声或用其它软件试试</a:t>
            </a:r>
            <a:endParaRPr lang="en-US" altLang="zh-CN" dirty="0"/>
          </a:p>
          <a:p>
            <a:r>
              <a:rPr lang="zh-CN" altLang="en-US" dirty="0"/>
              <a:t>可用</a:t>
            </a:r>
            <a:r>
              <a:rPr lang="en-US" altLang="zh-CN" dirty="0" err="1"/>
              <a:t>sharex</a:t>
            </a:r>
            <a:endParaRPr lang="en-US" altLang="zh-CN" dirty="0"/>
          </a:p>
        </p:txBody>
      </p:sp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27FB06F8-B0A9-478C-AF01-0A570AEF85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3013"/>
      </p:ext>
    </p:extLst>
  </p:cSld>
  <p:clrMapOvr>
    <a:masterClrMapping/>
  </p:clrMapOvr>
  <p:transition spd="slow" advTm="204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20" objId="7"/>
        <p14:triggerEvt type="onClick" time="1620" objId="7"/>
        <p14:stopEvt time="20429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256727" y="-2193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</a:rPr>
              <a:t>导出视频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39" y="908745"/>
            <a:ext cx="10315575" cy="4981575"/>
          </a:xfrm>
          <a:prstGeom prst="rect">
            <a:avLst/>
          </a:prstGeom>
        </p:spPr>
      </p:pic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68597"/>
      </p:ext>
    </p:extLst>
  </p:cSld>
  <p:clrMapOvr>
    <a:masterClrMapping/>
  </p:clrMapOvr>
  <p:transition spd="slow" advTm="2342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2636912"/>
            <a:ext cx="10972800" cy="1143000"/>
          </a:xfrm>
        </p:spPr>
        <p:txBody>
          <a:bodyPr/>
          <a:lstStyle/>
          <a:p>
            <a:r>
              <a:rPr lang="zh-CN" altLang="en-US" dirty="0"/>
              <a:t>感谢观看！</a:t>
            </a:r>
            <a:r>
              <a:rPr lang="en-US" altLang="zh-CN" dirty="0"/>
              <a:t>~</a:t>
            </a:r>
            <a:endParaRPr lang="zh-CN" altLang="en-US" dirty="0"/>
          </a:p>
        </p:txBody>
      </p: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10377"/>
      </p:ext>
    </p:extLst>
  </p:cSld>
  <p:clrMapOvr>
    <a:masterClrMapping/>
  </p:clrMapOvr>
  <p:transition spd="slow" advTm="26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170</Words>
  <Application>Microsoft Office PowerPoint</Application>
  <PresentationFormat>宽屏</PresentationFormat>
  <Paragraphs>30</Paragraphs>
  <Slides>8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主题​​</vt:lpstr>
      <vt:lpstr>简易视频教学教程制作</vt:lpstr>
      <vt:lpstr>准备工作</vt:lpstr>
      <vt:lpstr>正式开始</vt:lpstr>
      <vt:lpstr>测试音频</vt:lpstr>
      <vt:lpstr>链接视频到ppt</vt:lpstr>
      <vt:lpstr>多次录制同一页PPT</vt:lpstr>
      <vt:lpstr>PowerPoint 演示文稿</vt:lpstr>
      <vt:lpstr>感谢观看！~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电子表格管理文件</dc:title>
  <dc:creator>lilyhcn</dc:creator>
  <cp:lastModifiedBy>进利 王</cp:lastModifiedBy>
  <cp:revision>44</cp:revision>
  <dcterms:created xsi:type="dcterms:W3CDTF">2021-08-02T11:36:09Z</dcterms:created>
  <dcterms:modified xsi:type="dcterms:W3CDTF">2021-11-21T14:42:16Z</dcterms:modified>
</cp:coreProperties>
</file>